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0545FAA-C030-4FD0-BABE-C5332C167AD3}"/>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fr-MA"/>
          </a:p>
        </p:txBody>
      </p:sp>
      <p:sp>
        <p:nvSpPr>
          <p:cNvPr id="3" name="Sous-titre 2">
            <a:extLst>
              <a:ext uri="{FF2B5EF4-FFF2-40B4-BE49-F238E27FC236}">
                <a16:creationId xmlns:a16="http://schemas.microsoft.com/office/drawing/2014/main" id="{3BD6A355-9DFF-489D-BAAD-F7AAFF4295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fr-MA"/>
          </a:p>
        </p:txBody>
      </p:sp>
      <p:sp>
        <p:nvSpPr>
          <p:cNvPr id="4" name="Espace réservé de la date 3">
            <a:extLst>
              <a:ext uri="{FF2B5EF4-FFF2-40B4-BE49-F238E27FC236}">
                <a16:creationId xmlns:a16="http://schemas.microsoft.com/office/drawing/2014/main" id="{6DC29C91-07C5-49D2-9ABE-B614B4DD5219}"/>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20C49932-0EBF-43CE-A924-44C23C20C2BD}"/>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B56AC371-410D-49E2-B38B-25730A3C92B8}"/>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1801035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7AE59C-E002-4552-A583-DED2BEDA85C7}"/>
              </a:ext>
            </a:extLst>
          </p:cNvPr>
          <p:cNvSpPr>
            <a:spLocks noGrp="1"/>
          </p:cNvSpPr>
          <p:nvPr>
            <p:ph type="title"/>
          </p:nvPr>
        </p:nvSpPr>
        <p:spPr/>
        <p:txBody>
          <a:bodyPr/>
          <a:lstStyle/>
          <a:p>
            <a:r>
              <a:rPr lang="fr-FR"/>
              <a:t>Modifiez le style du titre</a:t>
            </a:r>
            <a:endParaRPr lang="fr-MA"/>
          </a:p>
        </p:txBody>
      </p:sp>
      <p:sp>
        <p:nvSpPr>
          <p:cNvPr id="3" name="Espace réservé du texte vertical 2">
            <a:extLst>
              <a:ext uri="{FF2B5EF4-FFF2-40B4-BE49-F238E27FC236}">
                <a16:creationId xmlns:a16="http://schemas.microsoft.com/office/drawing/2014/main" id="{3A58BF31-D78C-4F02-9915-701D94287FA5}"/>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e la date 3">
            <a:extLst>
              <a:ext uri="{FF2B5EF4-FFF2-40B4-BE49-F238E27FC236}">
                <a16:creationId xmlns:a16="http://schemas.microsoft.com/office/drawing/2014/main" id="{883E426A-AD62-4CAA-B60F-D0E061C48471}"/>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0B439C24-F64A-4294-8CB6-4053A2075954}"/>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355AC0FD-C477-4E0F-8E9A-6144265FC17F}"/>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918310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B34DC34B-9935-419D-ACCF-70C383221158}"/>
              </a:ext>
            </a:extLst>
          </p:cNvPr>
          <p:cNvSpPr>
            <a:spLocks noGrp="1"/>
          </p:cNvSpPr>
          <p:nvPr>
            <p:ph type="title" orient="vert"/>
          </p:nvPr>
        </p:nvSpPr>
        <p:spPr>
          <a:xfrm>
            <a:off x="8724900" y="365125"/>
            <a:ext cx="2628900" cy="5811838"/>
          </a:xfrm>
        </p:spPr>
        <p:txBody>
          <a:bodyPr vert="eaVert"/>
          <a:lstStyle/>
          <a:p>
            <a:r>
              <a:rPr lang="fr-FR"/>
              <a:t>Modifiez le style du titre</a:t>
            </a:r>
            <a:endParaRPr lang="fr-MA"/>
          </a:p>
        </p:txBody>
      </p:sp>
      <p:sp>
        <p:nvSpPr>
          <p:cNvPr id="3" name="Espace réservé du texte vertical 2">
            <a:extLst>
              <a:ext uri="{FF2B5EF4-FFF2-40B4-BE49-F238E27FC236}">
                <a16:creationId xmlns:a16="http://schemas.microsoft.com/office/drawing/2014/main" id="{E72D79D2-62BA-4D12-8950-9121FEEC7CB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e la date 3">
            <a:extLst>
              <a:ext uri="{FF2B5EF4-FFF2-40B4-BE49-F238E27FC236}">
                <a16:creationId xmlns:a16="http://schemas.microsoft.com/office/drawing/2014/main" id="{0A83B35B-0A61-47B4-ADFE-CC3A2BE1CFB8}"/>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7712156A-F3F9-4B72-8BA4-94D8BD8FB911}"/>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08CAF663-05B7-4697-86C0-826387E1C98D}"/>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3233503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CEF4FA-74A7-471E-8BA4-7E5D9DDA7CA5}"/>
              </a:ext>
            </a:extLst>
          </p:cNvPr>
          <p:cNvSpPr>
            <a:spLocks noGrp="1"/>
          </p:cNvSpPr>
          <p:nvPr>
            <p:ph type="title"/>
          </p:nvPr>
        </p:nvSpPr>
        <p:spPr/>
        <p:txBody>
          <a:bodyPr/>
          <a:lstStyle/>
          <a:p>
            <a:r>
              <a:rPr lang="fr-FR"/>
              <a:t>Modifiez le style du titre</a:t>
            </a:r>
            <a:endParaRPr lang="fr-MA"/>
          </a:p>
        </p:txBody>
      </p:sp>
      <p:sp>
        <p:nvSpPr>
          <p:cNvPr id="3" name="Espace réservé du contenu 2">
            <a:extLst>
              <a:ext uri="{FF2B5EF4-FFF2-40B4-BE49-F238E27FC236}">
                <a16:creationId xmlns:a16="http://schemas.microsoft.com/office/drawing/2014/main" id="{7F7FD73B-73D0-4DD3-BB51-0A7DB1AD78BE}"/>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e la date 3">
            <a:extLst>
              <a:ext uri="{FF2B5EF4-FFF2-40B4-BE49-F238E27FC236}">
                <a16:creationId xmlns:a16="http://schemas.microsoft.com/office/drawing/2014/main" id="{772FD87D-102D-4A9E-AACC-75999DDBD654}"/>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5C9C5A60-EA9A-414E-B89B-3AC8AA31191F}"/>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3B890CB8-F6AC-4886-B93C-743C2F7052E3}"/>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451720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C4ABDD-9EC5-4317-84C5-8298CD9C2A6E}"/>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fr-MA"/>
          </a:p>
        </p:txBody>
      </p:sp>
      <p:sp>
        <p:nvSpPr>
          <p:cNvPr id="3" name="Espace réservé du texte 2">
            <a:extLst>
              <a:ext uri="{FF2B5EF4-FFF2-40B4-BE49-F238E27FC236}">
                <a16:creationId xmlns:a16="http://schemas.microsoft.com/office/drawing/2014/main" id="{F4930086-2707-4221-8DAE-6BCC49F6F6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0AA977C2-C11E-4E7E-B3E9-33BA286C24A8}"/>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C2555C92-4351-4F72-A33E-DC9D5ED879A4}"/>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ED501804-F47F-4BF8-95F3-74E87B6C568F}"/>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2244684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629FD17-C5EA-4B65-ACFB-C46F9AE63F67}"/>
              </a:ext>
            </a:extLst>
          </p:cNvPr>
          <p:cNvSpPr>
            <a:spLocks noGrp="1"/>
          </p:cNvSpPr>
          <p:nvPr>
            <p:ph type="title"/>
          </p:nvPr>
        </p:nvSpPr>
        <p:spPr/>
        <p:txBody>
          <a:bodyPr/>
          <a:lstStyle/>
          <a:p>
            <a:r>
              <a:rPr lang="fr-FR"/>
              <a:t>Modifiez le style du titre</a:t>
            </a:r>
            <a:endParaRPr lang="fr-MA"/>
          </a:p>
        </p:txBody>
      </p:sp>
      <p:sp>
        <p:nvSpPr>
          <p:cNvPr id="3" name="Espace réservé du contenu 2">
            <a:extLst>
              <a:ext uri="{FF2B5EF4-FFF2-40B4-BE49-F238E27FC236}">
                <a16:creationId xmlns:a16="http://schemas.microsoft.com/office/drawing/2014/main" id="{8D7D6160-AA9F-4CD4-9EEB-8C699DD1EE72}"/>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u contenu 3">
            <a:extLst>
              <a:ext uri="{FF2B5EF4-FFF2-40B4-BE49-F238E27FC236}">
                <a16:creationId xmlns:a16="http://schemas.microsoft.com/office/drawing/2014/main" id="{4B280F6B-BF0E-4355-8AC0-3007A5278A8B}"/>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5" name="Espace réservé de la date 4">
            <a:extLst>
              <a:ext uri="{FF2B5EF4-FFF2-40B4-BE49-F238E27FC236}">
                <a16:creationId xmlns:a16="http://schemas.microsoft.com/office/drawing/2014/main" id="{D36B1F6B-6393-481D-8227-1259E374FB0C}"/>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6" name="Espace réservé du pied de page 5">
            <a:extLst>
              <a:ext uri="{FF2B5EF4-FFF2-40B4-BE49-F238E27FC236}">
                <a16:creationId xmlns:a16="http://schemas.microsoft.com/office/drawing/2014/main" id="{5E5A0F46-5054-4591-8C06-F0760D12C2AC}"/>
              </a:ext>
            </a:extLst>
          </p:cNvPr>
          <p:cNvSpPr>
            <a:spLocks noGrp="1"/>
          </p:cNvSpPr>
          <p:nvPr>
            <p:ph type="ftr" sz="quarter" idx="11"/>
          </p:nvPr>
        </p:nvSpPr>
        <p:spPr/>
        <p:txBody>
          <a:bodyPr/>
          <a:lstStyle/>
          <a:p>
            <a:endParaRPr lang="fr-MA"/>
          </a:p>
        </p:txBody>
      </p:sp>
      <p:sp>
        <p:nvSpPr>
          <p:cNvPr id="7" name="Espace réservé du numéro de diapositive 6">
            <a:extLst>
              <a:ext uri="{FF2B5EF4-FFF2-40B4-BE49-F238E27FC236}">
                <a16:creationId xmlns:a16="http://schemas.microsoft.com/office/drawing/2014/main" id="{8867DC2F-2737-47C1-BE35-B80BA9930BAC}"/>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1270225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D1568BC-0D16-4463-B9CE-18C7D89C3803}"/>
              </a:ext>
            </a:extLst>
          </p:cNvPr>
          <p:cNvSpPr>
            <a:spLocks noGrp="1"/>
          </p:cNvSpPr>
          <p:nvPr>
            <p:ph type="title"/>
          </p:nvPr>
        </p:nvSpPr>
        <p:spPr>
          <a:xfrm>
            <a:off x="839788" y="365125"/>
            <a:ext cx="10515600" cy="1325563"/>
          </a:xfrm>
        </p:spPr>
        <p:txBody>
          <a:bodyPr/>
          <a:lstStyle/>
          <a:p>
            <a:r>
              <a:rPr lang="fr-FR"/>
              <a:t>Modifiez le style du titre</a:t>
            </a:r>
            <a:endParaRPr lang="fr-MA"/>
          </a:p>
        </p:txBody>
      </p:sp>
      <p:sp>
        <p:nvSpPr>
          <p:cNvPr id="3" name="Espace réservé du texte 2">
            <a:extLst>
              <a:ext uri="{FF2B5EF4-FFF2-40B4-BE49-F238E27FC236}">
                <a16:creationId xmlns:a16="http://schemas.microsoft.com/office/drawing/2014/main" id="{6AF3B287-37EB-4E7E-8A47-BC113D10DC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69223A84-441A-4E75-A67C-3F52B3C2B7F1}"/>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5" name="Espace réservé du texte 4">
            <a:extLst>
              <a:ext uri="{FF2B5EF4-FFF2-40B4-BE49-F238E27FC236}">
                <a16:creationId xmlns:a16="http://schemas.microsoft.com/office/drawing/2014/main" id="{364BD16E-5BEE-453D-940D-F791CC2753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D19A5F0F-6554-406E-93BC-25CE836B0776}"/>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7" name="Espace réservé de la date 6">
            <a:extLst>
              <a:ext uri="{FF2B5EF4-FFF2-40B4-BE49-F238E27FC236}">
                <a16:creationId xmlns:a16="http://schemas.microsoft.com/office/drawing/2014/main" id="{89CF88B3-1D2E-43E7-B47F-FA0A004ED8E8}"/>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8" name="Espace réservé du pied de page 7">
            <a:extLst>
              <a:ext uri="{FF2B5EF4-FFF2-40B4-BE49-F238E27FC236}">
                <a16:creationId xmlns:a16="http://schemas.microsoft.com/office/drawing/2014/main" id="{609B4D85-44ED-4359-A43E-8B267089B606}"/>
              </a:ext>
            </a:extLst>
          </p:cNvPr>
          <p:cNvSpPr>
            <a:spLocks noGrp="1"/>
          </p:cNvSpPr>
          <p:nvPr>
            <p:ph type="ftr" sz="quarter" idx="11"/>
          </p:nvPr>
        </p:nvSpPr>
        <p:spPr/>
        <p:txBody>
          <a:bodyPr/>
          <a:lstStyle/>
          <a:p>
            <a:endParaRPr lang="fr-MA"/>
          </a:p>
        </p:txBody>
      </p:sp>
      <p:sp>
        <p:nvSpPr>
          <p:cNvPr id="9" name="Espace réservé du numéro de diapositive 8">
            <a:extLst>
              <a:ext uri="{FF2B5EF4-FFF2-40B4-BE49-F238E27FC236}">
                <a16:creationId xmlns:a16="http://schemas.microsoft.com/office/drawing/2014/main" id="{18E8B772-E05B-49FC-8868-E08E0442A6F7}"/>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2401570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E0E402-1672-4BB0-876B-F5F0B36C1B3F}"/>
              </a:ext>
            </a:extLst>
          </p:cNvPr>
          <p:cNvSpPr>
            <a:spLocks noGrp="1"/>
          </p:cNvSpPr>
          <p:nvPr>
            <p:ph type="title"/>
          </p:nvPr>
        </p:nvSpPr>
        <p:spPr/>
        <p:txBody>
          <a:bodyPr/>
          <a:lstStyle/>
          <a:p>
            <a:r>
              <a:rPr lang="fr-FR"/>
              <a:t>Modifiez le style du titre</a:t>
            </a:r>
            <a:endParaRPr lang="fr-MA"/>
          </a:p>
        </p:txBody>
      </p:sp>
      <p:sp>
        <p:nvSpPr>
          <p:cNvPr id="3" name="Espace réservé de la date 2">
            <a:extLst>
              <a:ext uri="{FF2B5EF4-FFF2-40B4-BE49-F238E27FC236}">
                <a16:creationId xmlns:a16="http://schemas.microsoft.com/office/drawing/2014/main" id="{79BA091E-288F-4608-9B60-EFDB12ACE602}"/>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4" name="Espace réservé du pied de page 3">
            <a:extLst>
              <a:ext uri="{FF2B5EF4-FFF2-40B4-BE49-F238E27FC236}">
                <a16:creationId xmlns:a16="http://schemas.microsoft.com/office/drawing/2014/main" id="{4BBA27F9-C854-4716-B532-9FBD053078F3}"/>
              </a:ext>
            </a:extLst>
          </p:cNvPr>
          <p:cNvSpPr>
            <a:spLocks noGrp="1"/>
          </p:cNvSpPr>
          <p:nvPr>
            <p:ph type="ftr" sz="quarter" idx="11"/>
          </p:nvPr>
        </p:nvSpPr>
        <p:spPr/>
        <p:txBody>
          <a:bodyPr/>
          <a:lstStyle/>
          <a:p>
            <a:endParaRPr lang="fr-MA"/>
          </a:p>
        </p:txBody>
      </p:sp>
      <p:sp>
        <p:nvSpPr>
          <p:cNvPr id="5" name="Espace réservé du numéro de diapositive 4">
            <a:extLst>
              <a:ext uri="{FF2B5EF4-FFF2-40B4-BE49-F238E27FC236}">
                <a16:creationId xmlns:a16="http://schemas.microsoft.com/office/drawing/2014/main" id="{14828C38-B8CF-493C-9499-FC98F1512EC9}"/>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4384229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EF258D0-C295-466F-88B2-96587306C733}"/>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3" name="Espace réservé du pied de page 2">
            <a:extLst>
              <a:ext uri="{FF2B5EF4-FFF2-40B4-BE49-F238E27FC236}">
                <a16:creationId xmlns:a16="http://schemas.microsoft.com/office/drawing/2014/main" id="{1EEECE85-B740-46CB-A353-DBF04032F06F}"/>
              </a:ext>
            </a:extLst>
          </p:cNvPr>
          <p:cNvSpPr>
            <a:spLocks noGrp="1"/>
          </p:cNvSpPr>
          <p:nvPr>
            <p:ph type="ftr" sz="quarter" idx="11"/>
          </p:nvPr>
        </p:nvSpPr>
        <p:spPr/>
        <p:txBody>
          <a:bodyPr/>
          <a:lstStyle/>
          <a:p>
            <a:endParaRPr lang="fr-MA"/>
          </a:p>
        </p:txBody>
      </p:sp>
      <p:sp>
        <p:nvSpPr>
          <p:cNvPr id="4" name="Espace réservé du numéro de diapositive 3">
            <a:extLst>
              <a:ext uri="{FF2B5EF4-FFF2-40B4-BE49-F238E27FC236}">
                <a16:creationId xmlns:a16="http://schemas.microsoft.com/office/drawing/2014/main" id="{F8BAF965-2D29-4340-95A5-A467038E4C40}"/>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317585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E81DC2-2316-49B8-A7BC-44825958378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MA"/>
          </a:p>
        </p:txBody>
      </p:sp>
      <p:sp>
        <p:nvSpPr>
          <p:cNvPr id="3" name="Espace réservé du contenu 2">
            <a:extLst>
              <a:ext uri="{FF2B5EF4-FFF2-40B4-BE49-F238E27FC236}">
                <a16:creationId xmlns:a16="http://schemas.microsoft.com/office/drawing/2014/main" id="{93F33FB2-5D2C-4DBE-9B6D-BAA118154E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u texte 3">
            <a:extLst>
              <a:ext uri="{FF2B5EF4-FFF2-40B4-BE49-F238E27FC236}">
                <a16:creationId xmlns:a16="http://schemas.microsoft.com/office/drawing/2014/main" id="{7820BB3C-28E9-4466-8EFC-700D605E93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2BB68AFF-BF2C-4262-865B-CF0B0F1098DF}"/>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6" name="Espace réservé du pied de page 5">
            <a:extLst>
              <a:ext uri="{FF2B5EF4-FFF2-40B4-BE49-F238E27FC236}">
                <a16:creationId xmlns:a16="http://schemas.microsoft.com/office/drawing/2014/main" id="{46297E8D-3A3A-4365-B6B5-DDEAAEFB13C4}"/>
              </a:ext>
            </a:extLst>
          </p:cNvPr>
          <p:cNvSpPr>
            <a:spLocks noGrp="1"/>
          </p:cNvSpPr>
          <p:nvPr>
            <p:ph type="ftr" sz="quarter" idx="11"/>
          </p:nvPr>
        </p:nvSpPr>
        <p:spPr/>
        <p:txBody>
          <a:bodyPr/>
          <a:lstStyle/>
          <a:p>
            <a:endParaRPr lang="fr-MA"/>
          </a:p>
        </p:txBody>
      </p:sp>
      <p:sp>
        <p:nvSpPr>
          <p:cNvPr id="7" name="Espace réservé du numéro de diapositive 6">
            <a:extLst>
              <a:ext uri="{FF2B5EF4-FFF2-40B4-BE49-F238E27FC236}">
                <a16:creationId xmlns:a16="http://schemas.microsoft.com/office/drawing/2014/main" id="{43040BEB-8F12-40B4-B703-8C40704D33C4}"/>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3439159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7C7F86-1E64-4BDC-9DF7-8F18E5CF774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MA"/>
          </a:p>
        </p:txBody>
      </p:sp>
      <p:sp>
        <p:nvSpPr>
          <p:cNvPr id="3" name="Espace réservé pour une image  2">
            <a:extLst>
              <a:ext uri="{FF2B5EF4-FFF2-40B4-BE49-F238E27FC236}">
                <a16:creationId xmlns:a16="http://schemas.microsoft.com/office/drawing/2014/main" id="{13D49F45-243D-45BF-9B55-B931DD6748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MA"/>
          </a:p>
        </p:txBody>
      </p:sp>
      <p:sp>
        <p:nvSpPr>
          <p:cNvPr id="4" name="Espace réservé du texte 3">
            <a:extLst>
              <a:ext uri="{FF2B5EF4-FFF2-40B4-BE49-F238E27FC236}">
                <a16:creationId xmlns:a16="http://schemas.microsoft.com/office/drawing/2014/main" id="{C888CD1D-DE1E-42D4-9B17-4908BD4527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F2F1CC2-834D-47A7-8207-437ECEA61866}"/>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6" name="Espace réservé du pied de page 5">
            <a:extLst>
              <a:ext uri="{FF2B5EF4-FFF2-40B4-BE49-F238E27FC236}">
                <a16:creationId xmlns:a16="http://schemas.microsoft.com/office/drawing/2014/main" id="{8C5FD22B-FB2C-4D03-8DD5-4AA9AE5343FA}"/>
              </a:ext>
            </a:extLst>
          </p:cNvPr>
          <p:cNvSpPr>
            <a:spLocks noGrp="1"/>
          </p:cNvSpPr>
          <p:nvPr>
            <p:ph type="ftr" sz="quarter" idx="11"/>
          </p:nvPr>
        </p:nvSpPr>
        <p:spPr/>
        <p:txBody>
          <a:bodyPr/>
          <a:lstStyle/>
          <a:p>
            <a:endParaRPr lang="fr-MA"/>
          </a:p>
        </p:txBody>
      </p:sp>
      <p:sp>
        <p:nvSpPr>
          <p:cNvPr id="7" name="Espace réservé du numéro de diapositive 6">
            <a:extLst>
              <a:ext uri="{FF2B5EF4-FFF2-40B4-BE49-F238E27FC236}">
                <a16:creationId xmlns:a16="http://schemas.microsoft.com/office/drawing/2014/main" id="{EA1183D0-9F84-4EF5-8174-A369CC4BCA09}"/>
              </a:ext>
            </a:extLst>
          </p:cNvPr>
          <p:cNvSpPr>
            <a:spLocks noGrp="1"/>
          </p:cNvSpPr>
          <p:nvPr>
            <p:ph type="sldNum" sz="quarter" idx="12"/>
          </p:nvPr>
        </p:nvSpPr>
        <p:spPr/>
        <p:txBody>
          <a:bodyPr/>
          <a:lstStyle/>
          <a:p>
            <a:fld id="{6C7CD1F3-C8FB-42DF-BEF1-B6AAA18E9E2D}" type="slidenum">
              <a:rPr lang="fr-MA" smtClean="0"/>
              <a:t>‹N°›</a:t>
            </a:fld>
            <a:endParaRPr lang="fr-MA"/>
          </a:p>
        </p:txBody>
      </p:sp>
    </p:spTree>
    <p:extLst>
      <p:ext uri="{BB962C8B-B14F-4D97-AF65-F5344CB8AC3E}">
        <p14:creationId xmlns:p14="http://schemas.microsoft.com/office/powerpoint/2010/main" val="746813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093CFBDC-9BDD-4F49-86AD-6EB790387C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fr-MA"/>
          </a:p>
        </p:txBody>
      </p:sp>
      <p:sp>
        <p:nvSpPr>
          <p:cNvPr id="3" name="Espace réservé du texte 2">
            <a:extLst>
              <a:ext uri="{FF2B5EF4-FFF2-40B4-BE49-F238E27FC236}">
                <a16:creationId xmlns:a16="http://schemas.microsoft.com/office/drawing/2014/main" id="{265A1A24-A10F-4283-A478-E3AF06A8A1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e la date 3">
            <a:extLst>
              <a:ext uri="{FF2B5EF4-FFF2-40B4-BE49-F238E27FC236}">
                <a16:creationId xmlns:a16="http://schemas.microsoft.com/office/drawing/2014/main" id="{4CE527E3-DCE3-4B78-BE93-4B3CBA1093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C9388A2D-A28E-45AC-88DF-413D49DB6F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MA"/>
          </a:p>
        </p:txBody>
      </p:sp>
      <p:sp>
        <p:nvSpPr>
          <p:cNvPr id="6" name="Espace réservé du numéro de diapositive 5">
            <a:extLst>
              <a:ext uri="{FF2B5EF4-FFF2-40B4-BE49-F238E27FC236}">
                <a16:creationId xmlns:a16="http://schemas.microsoft.com/office/drawing/2014/main" id="{6A957B7E-6E79-4EF1-AE87-14BDBA6C8F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7CD1F3-C8FB-42DF-BEF1-B6AAA18E9E2D}" type="slidenum">
              <a:rPr lang="fr-MA" smtClean="0"/>
              <a:t>‹N°›</a:t>
            </a:fld>
            <a:endParaRPr lang="fr-MA"/>
          </a:p>
        </p:txBody>
      </p:sp>
    </p:spTree>
    <p:extLst>
      <p:ext uri="{BB962C8B-B14F-4D97-AF65-F5344CB8AC3E}">
        <p14:creationId xmlns:p14="http://schemas.microsoft.com/office/powerpoint/2010/main" val="38893873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164896-E169-4AE7-A2EF-4C1BB3A9FABE}"/>
              </a:ext>
            </a:extLst>
          </p:cNvPr>
          <p:cNvSpPr>
            <a:spLocks noGrp="1"/>
          </p:cNvSpPr>
          <p:nvPr>
            <p:ph type="ctrTitle"/>
          </p:nvPr>
        </p:nvSpPr>
        <p:spPr>
          <a:xfrm>
            <a:off x="1524000" y="1122362"/>
            <a:ext cx="9144000" cy="3622357"/>
          </a:xfrm>
        </p:spPr>
        <p:txBody>
          <a:bodyPr>
            <a:normAutofit fontScale="90000"/>
          </a:bodyPr>
          <a:lstStyle/>
          <a:p>
            <a:r>
              <a:rPr lang="fr-FR" dirty="0"/>
              <a:t>Apprenez à connaître Adobe XD</a:t>
            </a:r>
            <a:br>
              <a:rPr lang="fr-FR" dirty="0"/>
            </a:br>
            <a:r>
              <a:rPr lang="fr-FR" b="1" dirty="0"/>
              <a:t>Aziz </a:t>
            </a:r>
            <a:r>
              <a:rPr lang="fr-FR" b="1" dirty="0" err="1"/>
              <a:t>Boufara</a:t>
            </a:r>
            <a:r>
              <a:rPr lang="fr-FR" b="1" dirty="0"/>
              <a:t> et Hamza </a:t>
            </a:r>
            <a:r>
              <a:rPr lang="fr-FR" b="1" dirty="0" err="1"/>
              <a:t>Ghounbaz</a:t>
            </a:r>
            <a:br>
              <a:rPr lang="fr-FR" dirty="0"/>
            </a:br>
            <a:endParaRPr lang="fr-MA" dirty="0"/>
          </a:p>
        </p:txBody>
      </p:sp>
    </p:spTree>
    <p:extLst>
      <p:ext uri="{BB962C8B-B14F-4D97-AF65-F5344CB8AC3E}">
        <p14:creationId xmlns:p14="http://schemas.microsoft.com/office/powerpoint/2010/main" val="1676736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014A22-5049-4D14-A3E0-197976DCF291}"/>
              </a:ext>
            </a:extLst>
          </p:cNvPr>
          <p:cNvSpPr>
            <a:spLocks noGrp="1"/>
          </p:cNvSpPr>
          <p:nvPr>
            <p:ph type="title"/>
          </p:nvPr>
        </p:nvSpPr>
        <p:spPr/>
        <p:txBody>
          <a:bodyPr>
            <a:noAutofit/>
          </a:bodyPr>
          <a:lstStyle/>
          <a:p>
            <a:r>
              <a:rPr lang="fr-FR" sz="2800" dirty="0"/>
              <a:t>Adobe XD est la solution tout-en-un UX / UI pour la conception de sites Web, d'applications mobiles, etc. Conception, prototype, partage. Tout en XD.</a:t>
            </a:r>
            <a:endParaRPr lang="fr-MA" sz="2800" dirty="0"/>
          </a:p>
        </p:txBody>
      </p:sp>
      <p:sp>
        <p:nvSpPr>
          <p:cNvPr id="3" name="Espace réservé du contenu 2">
            <a:extLst>
              <a:ext uri="{FF2B5EF4-FFF2-40B4-BE49-F238E27FC236}">
                <a16:creationId xmlns:a16="http://schemas.microsoft.com/office/drawing/2014/main" id="{BA588E14-D0D9-4A12-941A-8E49E9069117}"/>
              </a:ext>
            </a:extLst>
          </p:cNvPr>
          <p:cNvSpPr>
            <a:spLocks noGrp="1"/>
          </p:cNvSpPr>
          <p:nvPr>
            <p:ph idx="1"/>
          </p:nvPr>
        </p:nvSpPr>
        <p:spPr/>
        <p:txBody>
          <a:bodyPr>
            <a:normAutofit/>
          </a:bodyPr>
          <a:lstStyle/>
          <a:p>
            <a:r>
              <a:rPr lang="fr-FR" dirty="0"/>
              <a:t>Qu'est-ce que Adobe XD?</a:t>
            </a:r>
            <a:br>
              <a:rPr lang="fr-FR" dirty="0"/>
            </a:br>
            <a:endParaRPr lang="fr-FR" dirty="0"/>
          </a:p>
          <a:p>
            <a:r>
              <a:rPr lang="fr-FR" dirty="0"/>
              <a:t>XD offre aux concepteurs la vitesse, la précision et la qualité nécessaires pour itérer et partager en toute transparence des prototypes interactifs avec les membres de l'équipe et les réviseurs, sur différents périphériques et plates-formes, notamment Windows, Mac, iOS et Android.</a:t>
            </a:r>
          </a:p>
          <a:p>
            <a:endParaRPr lang="fr-MA" sz="1400" dirty="0"/>
          </a:p>
        </p:txBody>
      </p:sp>
    </p:spTree>
    <p:extLst>
      <p:ext uri="{BB962C8B-B14F-4D97-AF65-F5344CB8AC3E}">
        <p14:creationId xmlns:p14="http://schemas.microsoft.com/office/powerpoint/2010/main" val="378068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 is Adobe XD- - Adobe XD tutorials">
            <a:hlinkClick r:id="" action="ppaction://media"/>
            <a:extLst>
              <a:ext uri="{FF2B5EF4-FFF2-40B4-BE49-F238E27FC236}">
                <a16:creationId xmlns:a16="http://schemas.microsoft.com/office/drawing/2014/main" id="{A2281EDA-D686-45B7-88F3-BB0A9178F52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27760" y="741680"/>
            <a:ext cx="10088880" cy="5435283"/>
          </a:xfrm>
        </p:spPr>
      </p:pic>
    </p:spTree>
    <p:extLst>
      <p:ext uri="{BB962C8B-B14F-4D97-AF65-F5344CB8AC3E}">
        <p14:creationId xmlns:p14="http://schemas.microsoft.com/office/powerpoint/2010/main" val="1385591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6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C3C5E6-EA05-47EF-9FF5-B2AE1AFA96AE}"/>
              </a:ext>
            </a:extLst>
          </p:cNvPr>
          <p:cNvSpPr>
            <a:spLocks noGrp="1"/>
          </p:cNvSpPr>
          <p:nvPr>
            <p:ph type="title"/>
          </p:nvPr>
        </p:nvSpPr>
        <p:spPr/>
        <p:txBody>
          <a:bodyPr/>
          <a:lstStyle/>
          <a:p>
            <a:r>
              <a:rPr lang="fr-MA" dirty="0"/>
              <a:t>Visitez l'espace de travail</a:t>
            </a:r>
            <a:br>
              <a:rPr lang="fr-MA" dirty="0"/>
            </a:br>
            <a:endParaRPr lang="fr-MA" dirty="0"/>
          </a:p>
        </p:txBody>
      </p:sp>
      <p:sp>
        <p:nvSpPr>
          <p:cNvPr id="3" name="Espace réservé du contenu 2">
            <a:extLst>
              <a:ext uri="{FF2B5EF4-FFF2-40B4-BE49-F238E27FC236}">
                <a16:creationId xmlns:a16="http://schemas.microsoft.com/office/drawing/2014/main" id="{4810633B-D632-4B5B-A954-704C1601231E}"/>
              </a:ext>
            </a:extLst>
          </p:cNvPr>
          <p:cNvSpPr>
            <a:spLocks noGrp="1"/>
          </p:cNvSpPr>
          <p:nvPr>
            <p:ph idx="1"/>
          </p:nvPr>
        </p:nvSpPr>
        <p:spPr/>
        <p:txBody>
          <a:bodyPr/>
          <a:lstStyle/>
          <a:p>
            <a:r>
              <a:rPr lang="fr-FR" dirty="0"/>
              <a:t>Apprenez à connaître l'interface XD. Explorez les ressources intégrées disponibles pour vous aider à apprendre à utiliser Adobe XD ou à prendre une longueur d'avance sur vos conceptions. Naviguez entre les modes Conception et Prototype pour en savoir plus sur les outils disponibles dans chacun.</a:t>
            </a:r>
          </a:p>
          <a:p>
            <a:endParaRPr lang="fr-MA" dirty="0"/>
          </a:p>
        </p:txBody>
      </p:sp>
    </p:spTree>
    <p:extLst>
      <p:ext uri="{BB962C8B-B14F-4D97-AF65-F5344CB8AC3E}">
        <p14:creationId xmlns:p14="http://schemas.microsoft.com/office/powerpoint/2010/main" val="3233772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3E4122-C166-452F-B98F-288F2AF7C5B9}"/>
              </a:ext>
            </a:extLst>
          </p:cNvPr>
          <p:cNvSpPr>
            <a:spLocks noGrp="1"/>
          </p:cNvSpPr>
          <p:nvPr>
            <p:ph type="title"/>
          </p:nvPr>
        </p:nvSpPr>
        <p:spPr/>
        <p:txBody>
          <a:bodyPr/>
          <a:lstStyle/>
          <a:p>
            <a:endParaRPr lang="fr-MA"/>
          </a:p>
        </p:txBody>
      </p:sp>
      <p:pic>
        <p:nvPicPr>
          <p:cNvPr id="4" name="What is Adobe XD- - Adobe XD tutorials_2">
            <a:hlinkClick r:id="" action="ppaction://media"/>
            <a:extLst>
              <a:ext uri="{FF2B5EF4-FFF2-40B4-BE49-F238E27FC236}">
                <a16:creationId xmlns:a16="http://schemas.microsoft.com/office/drawing/2014/main" id="{D85EAE3B-C3A2-4BEE-AB20-0FCF59C262F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365125"/>
            <a:ext cx="10515600" cy="5811838"/>
          </a:xfrm>
        </p:spPr>
      </p:pic>
    </p:spTree>
    <p:extLst>
      <p:ext uri="{BB962C8B-B14F-4D97-AF65-F5344CB8AC3E}">
        <p14:creationId xmlns:p14="http://schemas.microsoft.com/office/powerpoint/2010/main" val="3971210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0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TotalTime>
  <Words>149</Words>
  <Application>Microsoft Office PowerPoint</Application>
  <PresentationFormat>Grand écran</PresentationFormat>
  <Paragraphs>6</Paragraphs>
  <Slides>5</Slides>
  <Notes>0</Notes>
  <HiddenSlides>0</HiddenSlides>
  <MMClips>2</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5</vt:i4>
      </vt:variant>
    </vt:vector>
  </HeadingPairs>
  <TitlesOfParts>
    <vt:vector size="9" baseType="lpstr">
      <vt:lpstr>Arial</vt:lpstr>
      <vt:lpstr>Calibri</vt:lpstr>
      <vt:lpstr>Calibri Light</vt:lpstr>
      <vt:lpstr>Thème Office</vt:lpstr>
      <vt:lpstr>Apprenez à connaître Adobe XD Aziz Boufara et Hamza Ghounbaz </vt:lpstr>
      <vt:lpstr>Adobe XD est la solution tout-en-un UX / UI pour la conception de sites Web, d'applications mobiles, etc. Conception, prototype, partage. Tout en XD.</vt:lpstr>
      <vt:lpstr>Présentation PowerPoint</vt:lpstr>
      <vt:lpstr>Visitez l'espace de travail </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Apprenez à connaître Adobe XD </dc:title>
  <dc:creator>Admin</dc:creator>
  <cp:lastModifiedBy>Admin</cp:lastModifiedBy>
  <cp:revision>3</cp:revision>
  <dcterms:created xsi:type="dcterms:W3CDTF">2019-11-27T13:27:15Z</dcterms:created>
  <dcterms:modified xsi:type="dcterms:W3CDTF">2019-11-28T13:27:23Z</dcterms:modified>
</cp:coreProperties>
</file>

<file path=docProps/thumbnail.jpeg>
</file>